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093389C-65FC-46F1-BC53-201F200634AF}" v="19" dt="2023-05-31T07:37:24.9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86486" autoAdjust="0"/>
  </p:normalViewPr>
  <p:slideViewPr>
    <p:cSldViewPr>
      <p:cViewPr varScale="1">
        <p:scale>
          <a:sx n="95" d="100"/>
          <a:sy n="95" d="100"/>
        </p:scale>
        <p:origin x="360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9093389C-65FC-46F1-BC53-201F200634AF}"/>
    <pc:docChg chg="modSld">
      <pc:chgData name="Narelle Wheaton" userId="6e1b2b30-480e-4f91-806b-6735d5b9e446" providerId="ADAL" clId="{9093389C-65FC-46F1-BC53-201F200634AF}" dt="2023-05-31T07:37:31.294" v="28" actId="404"/>
      <pc:docMkLst>
        <pc:docMk/>
      </pc:docMkLst>
      <pc:sldChg chg="modSp mod">
        <pc:chgData name="Narelle Wheaton" userId="6e1b2b30-480e-4f91-806b-6735d5b9e446" providerId="ADAL" clId="{9093389C-65FC-46F1-BC53-201F200634AF}" dt="2023-05-31T07:34:28.635" v="8" actId="1076"/>
        <pc:sldMkLst>
          <pc:docMk/>
          <pc:sldMk cId="0" sldId="256"/>
        </pc:sldMkLst>
        <pc:spChg chg="mod">
          <ac:chgData name="Narelle Wheaton" userId="6e1b2b30-480e-4f91-806b-6735d5b9e446" providerId="ADAL" clId="{9093389C-65FC-46F1-BC53-201F200634AF}" dt="2023-05-31T07:34:28.635" v="8" actId="1076"/>
          <ac:spMkLst>
            <pc:docMk/>
            <pc:sldMk cId="0" sldId="256"/>
            <ac:spMk id="2050" creationId="{4060BBE9-2820-AB49-EC70-2413A5DD5864}"/>
          </ac:spMkLst>
        </pc:spChg>
      </pc:sldChg>
      <pc:sldChg chg="modSp mod">
        <pc:chgData name="Narelle Wheaton" userId="6e1b2b30-480e-4f91-806b-6735d5b9e446" providerId="ADAL" clId="{9093389C-65FC-46F1-BC53-201F200634AF}" dt="2023-05-31T07:35:07.915" v="13" actId="1076"/>
        <pc:sldMkLst>
          <pc:docMk/>
          <pc:sldMk cId="0" sldId="257"/>
        </pc:sldMkLst>
        <pc:spChg chg="mod">
          <ac:chgData name="Narelle Wheaton" userId="6e1b2b30-480e-4f91-806b-6735d5b9e446" providerId="ADAL" clId="{9093389C-65FC-46F1-BC53-201F200634AF}" dt="2023-05-31T07:35:07.915" v="13" actId="1076"/>
          <ac:spMkLst>
            <pc:docMk/>
            <pc:sldMk cId="0" sldId="257"/>
            <ac:spMk id="3074" creationId="{6BBE1F02-29CB-913E-BFF6-6AD25E8CC19A}"/>
          </ac:spMkLst>
        </pc:spChg>
      </pc:sldChg>
      <pc:sldChg chg="modSp mod">
        <pc:chgData name="Narelle Wheaton" userId="6e1b2b30-480e-4f91-806b-6735d5b9e446" providerId="ADAL" clId="{9093389C-65FC-46F1-BC53-201F200634AF}" dt="2023-05-31T07:36:33.238" v="19" actId="1076"/>
        <pc:sldMkLst>
          <pc:docMk/>
          <pc:sldMk cId="0" sldId="258"/>
        </pc:sldMkLst>
        <pc:spChg chg="mod">
          <ac:chgData name="Narelle Wheaton" userId="6e1b2b30-480e-4f91-806b-6735d5b9e446" providerId="ADAL" clId="{9093389C-65FC-46F1-BC53-201F200634AF}" dt="2023-05-31T07:36:33.238" v="19" actId="1076"/>
          <ac:spMkLst>
            <pc:docMk/>
            <pc:sldMk cId="0" sldId="258"/>
            <ac:spMk id="4098" creationId="{2FFDE651-91C0-C285-E7FD-00A01CB72782}"/>
          </ac:spMkLst>
        </pc:spChg>
      </pc:sldChg>
      <pc:sldChg chg="modSp mod">
        <pc:chgData name="Narelle Wheaton" userId="6e1b2b30-480e-4f91-806b-6735d5b9e446" providerId="ADAL" clId="{9093389C-65FC-46F1-BC53-201F200634AF}" dt="2023-05-31T07:36:58.659" v="23" actId="1076"/>
        <pc:sldMkLst>
          <pc:docMk/>
          <pc:sldMk cId="0" sldId="259"/>
        </pc:sldMkLst>
        <pc:spChg chg="mod">
          <ac:chgData name="Narelle Wheaton" userId="6e1b2b30-480e-4f91-806b-6735d5b9e446" providerId="ADAL" clId="{9093389C-65FC-46F1-BC53-201F200634AF}" dt="2023-05-31T07:36:58.659" v="23" actId="1076"/>
          <ac:spMkLst>
            <pc:docMk/>
            <pc:sldMk cId="0" sldId="259"/>
            <ac:spMk id="5122" creationId="{1F27CD6B-195D-DFA6-2E3F-54DD9F3BFC3A}"/>
          </ac:spMkLst>
        </pc:spChg>
      </pc:sldChg>
      <pc:sldChg chg="modSp mod">
        <pc:chgData name="Narelle Wheaton" userId="6e1b2b30-480e-4f91-806b-6735d5b9e446" providerId="ADAL" clId="{9093389C-65FC-46F1-BC53-201F200634AF}" dt="2023-05-31T07:37:31.294" v="28" actId="404"/>
        <pc:sldMkLst>
          <pc:docMk/>
          <pc:sldMk cId="0" sldId="260"/>
        </pc:sldMkLst>
        <pc:spChg chg="mod">
          <ac:chgData name="Narelle Wheaton" userId="6e1b2b30-480e-4f91-806b-6735d5b9e446" providerId="ADAL" clId="{9093389C-65FC-46F1-BC53-201F200634AF}" dt="2023-05-31T07:37:31.294" v="28" actId="404"/>
          <ac:spMkLst>
            <pc:docMk/>
            <pc:sldMk cId="0" sldId="260"/>
            <ac:spMk id="6146" creationId="{017F8BB1-68AE-13B7-97EF-61BDCF10C32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475916-81D0-103B-CD69-F19F6149DD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2A32B7-AB92-4948-AA85-657E206319AE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E9D193-35FD-791C-6BC6-905E36061A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7CCF1A-D1B4-B9C5-FA6F-4D9B464BA5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D6F2-F2BF-41E7-ADCB-38CB21FABE1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70783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05A07A-1064-4D81-4CC2-0B4A3B6BF3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57AE9-55DF-4569-BD6D-C31F9A722971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767466-2F6C-4C72-812E-1C52E18737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18FD1D-DD5C-F1C7-22DF-B22E56DF7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45D8F-CE3A-43E1-8BCA-1D301ECF981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76903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A98BF3-A4FD-FB56-FCD0-85E6D614A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B7E80A-844A-44A7-904D-E75DADF15722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0D445A-5D7A-D94C-3DA4-F5A87E5101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875FAF-8C11-2DDE-933D-EF7182074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3D615B-B3EC-4D1E-B5EF-3C08B26F77C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78733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AE96D4-8D5D-4E12-21AA-035DDED96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EDE7C-E499-4208-843E-A33F58553B99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EA4503-5BCE-EC08-4B3E-42E05D6F7E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2657BF-DF80-044A-72D5-D1CAA408F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9AF95-FE0A-4E00-BFBA-4F3040E032D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33675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465B28-C02C-2434-48B1-D2EEF193A7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A81E1-DA5E-4B00-A4D0-9FF5BCAD538D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E7853E-7FE5-604B-C9F0-712A682146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93A97-85C1-5E98-8DDC-631F3AA70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B04DFF-CDE6-4DB3-BD7E-47ACAEBAA68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51921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5C6FC90-F8D1-614B-22D8-D52256BFDE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4AFE13-D7BC-4645-A82F-FA270AD29C5A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A84EE85-25E7-2C3A-98AA-9664C3CA8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C3FB40B-6D65-4DA2-9D5B-629DF8176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C3D88A-AD0C-4A4C-9B46-05BB960FAD8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30330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5AD2E26-3A02-1DA1-6F04-72AD8CF9D1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F800E2-D219-4F73-BFCF-12E6437CA53E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6978EB1-2A8E-99C3-3D12-435478CBA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00CE9AF-0F7E-D130-2C01-4A4F1A6220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9565B6-CD48-4BA0-891B-C53DF31B429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1693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F4E3EB0B-756D-DB6E-1D2B-7E94C6322F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D0445-978B-4173-863B-678E91F944C5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231FB68-D649-2D10-8A18-EE62964E1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13882ED-CFCC-B369-DF73-89D017D6F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079373-5DEE-43AC-AD84-E0D6748D059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7687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AE8FFD3-6533-317E-545C-05E2AD6AB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3EC6B2-0FD0-4A13-8272-7F60F06DDABB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EC31F25-8CAF-555A-040A-954BE4EBD7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A10EE40-FA56-31BF-9C37-E52FFBF00A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362AB-5FE2-46DF-A668-38A0BC27DEB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04855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5D1B0F8-9572-6B3D-F23B-4463AB4E27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B17CA-BA7B-4745-8B5E-64875DF9B1B9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5F42D38-49AA-374C-77C9-0C809AF967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A665E8-6F24-451E-9C92-2E39EBB27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B4824-F3B2-4A3F-B72A-4320F9CB7BB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78500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FD116CA-5E57-BA15-5250-72534B1BCB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697BF5-274B-438C-9161-9F8BD2FE7EA0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4D06608-BD4B-15B0-F082-82FCF4AFD9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84DF608-34E9-0159-2B31-5E1C109A02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687B8-1655-4AE5-8C82-0048E58B942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18449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C1DA405-F420-C138-83D9-E9EB3620A9A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E4A73E1E-A145-50BD-1EB2-1AB5783E47D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4E336D-991C-4E14-3163-38FB6D419D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9BCBDED-15D3-4853-B057-6D05A118F585}" type="datetimeFigureOut">
              <a:rPr lang="en-AU"/>
              <a:pPr>
                <a:defRPr/>
              </a:pPr>
              <a:t>31/05/2023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C8C02E-7D00-910F-2273-473F0E3CAB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6D0A0E-4B89-513A-1394-8EADCA9359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FB35097-09BA-4DE6-A3F8-A267793E91C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4060BBE9-2820-AB49-EC70-2413A5DD5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11635" y="1952823"/>
            <a:ext cx="8568729" cy="2952354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2000" dirty="0">
                <a:solidFill>
                  <a:schemeClr val="bg1"/>
                </a:solidFill>
                <a:latin typeface="+mn-lt"/>
              </a:rPr>
              <a:t>Verse 1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  <a:latin typeface="+mn-lt"/>
              </a:rPr>
              <a:t>Can we by searching find out God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  <a:latin typeface="+mn-lt"/>
              </a:rPr>
              <a:t>Or formulate His ways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  <a:latin typeface="+mn-lt"/>
              </a:rPr>
              <a:t>Can numbers measure what He is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  <a:latin typeface="+mn-lt"/>
              </a:rPr>
              <a:t>Or words contain His praise</a:t>
            </a:r>
            <a:endParaRPr lang="en-AU" altLang="en-US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6BBE1F02-29CB-913E-BFF6-6AD25E8CC1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16050" y="1916999"/>
            <a:ext cx="9359900" cy="3024001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2000" dirty="0">
                <a:solidFill>
                  <a:schemeClr val="bg1"/>
                </a:solidFill>
                <a:latin typeface="+mn-lt"/>
              </a:rPr>
              <a:t>Verse 2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  <a:latin typeface="+mn-lt"/>
              </a:rPr>
              <a:t>Although His being is too bright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  <a:latin typeface="+mn-lt"/>
              </a:rPr>
              <a:t>For human eyes to scan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  <a:latin typeface="+mn-lt"/>
              </a:rPr>
              <a:t>His meaning lights our shadowed world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  <a:latin typeface="+mn-lt"/>
              </a:rPr>
              <a:t>Through Christ the Son of Man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2FFDE651-91C0-C285-E7FD-00A01CB727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47589" y="1917167"/>
            <a:ext cx="8496821" cy="3023666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2000" dirty="0">
                <a:solidFill>
                  <a:schemeClr val="bg1"/>
                </a:solidFill>
                <a:latin typeface="+mn-lt"/>
              </a:rPr>
              <a:t>Verse 3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  <a:latin typeface="+mn-lt"/>
              </a:rPr>
              <a:t>Our boastfulness is turned to shame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  <a:latin typeface="+mn-lt"/>
              </a:rPr>
              <a:t>Our profit counts as loss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  <a:latin typeface="+mn-lt"/>
              </a:rPr>
              <a:t>When earthly values stand beside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  <a:latin typeface="+mn-lt"/>
              </a:rPr>
              <a:t>The manger and the cross</a:t>
            </a:r>
            <a:endParaRPr lang="en-AU" altLang="en-US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1F27CD6B-195D-DFA6-2E3F-54DD9F3BFC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62843" y="1988840"/>
            <a:ext cx="9866313" cy="2880320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2000" dirty="0">
                <a:solidFill>
                  <a:schemeClr val="bg1"/>
                </a:solidFill>
                <a:latin typeface="+mn-lt"/>
              </a:rPr>
              <a:t>Verse 4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  <a:latin typeface="+mn-lt"/>
              </a:rPr>
              <a:t>We there may recognise His light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  <a:latin typeface="+mn-lt"/>
              </a:rPr>
              <a:t>May kindle in its rays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  <a:latin typeface="+mn-lt"/>
              </a:rPr>
              <a:t>Find there the source of penitence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  <a:latin typeface="+mn-lt"/>
              </a:rPr>
              <a:t>The starting point for praise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>
            <a:extLst>
              <a:ext uri="{FF2B5EF4-FFF2-40B4-BE49-F238E27FC236}">
                <a16:creationId xmlns:a16="http://schemas.microsoft.com/office/drawing/2014/main" id="{017F8BB1-68AE-13B7-97EF-61BDCF10C3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9476" y="1850603"/>
            <a:ext cx="9433048" cy="3156793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2000" dirty="0">
                <a:solidFill>
                  <a:schemeClr val="bg1"/>
                </a:solidFill>
                <a:latin typeface="+mn-lt"/>
              </a:rPr>
              <a:t>Verse 5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  <a:latin typeface="+mn-lt"/>
              </a:rPr>
              <a:t>There God breaks in upon our search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  <a:latin typeface="+mn-lt"/>
              </a:rPr>
              <a:t>Makes birth and death His own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  <a:latin typeface="+mn-lt"/>
              </a:rPr>
              <a:t>He speaks to us in human terms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  <a:latin typeface="+mn-lt"/>
              </a:rPr>
              <a:t>To make His glory known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2705EC4-B85D-5F74-FFED-335CB0A4FD97}"/>
              </a:ext>
            </a:extLst>
          </p:cNvPr>
          <p:cNvSpPr/>
          <p:nvPr/>
        </p:nvSpPr>
        <p:spPr>
          <a:xfrm>
            <a:off x="192088" y="5575300"/>
            <a:ext cx="4233862" cy="119062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CCLI Song # 970005</a:t>
            </a:r>
          </a:p>
          <a:p>
            <a:pPr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Elizabeth </a:t>
            </a:r>
            <a:r>
              <a:rPr lang="en-AU" sz="1050" dirty="0" err="1">
                <a:solidFill>
                  <a:schemeClr val="bg1"/>
                </a:solidFill>
                <a:latin typeface="+mn-lt"/>
                <a:cs typeface="+mn-cs"/>
              </a:rPr>
              <a:t>Cosnett</a:t>
            </a:r>
            <a:endParaRPr lang="en-AU" sz="1050" dirty="0">
              <a:solidFill>
                <a:schemeClr val="bg1"/>
              </a:solidFill>
              <a:latin typeface="+mn-lt"/>
              <a:cs typeface="+mn-cs"/>
            </a:endParaRPr>
          </a:p>
          <a:p>
            <a:pPr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© 1980 </a:t>
            </a:r>
            <a:r>
              <a:rPr lang="en-AU" sz="1050" dirty="0" err="1">
                <a:solidFill>
                  <a:schemeClr val="bg1"/>
                </a:solidFill>
                <a:latin typeface="+mn-lt"/>
                <a:cs typeface="+mn-cs"/>
              </a:rPr>
              <a:t>Stainer</a:t>
            </a: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 &amp; Bell Ltd </a:t>
            </a:r>
          </a:p>
          <a:p>
            <a:pPr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For use solely with the </a:t>
            </a:r>
            <a:r>
              <a:rPr lang="en-AU" sz="1050" dirty="0" err="1">
                <a:solidFill>
                  <a:schemeClr val="bg1"/>
                </a:solidFill>
                <a:latin typeface="+mn-lt"/>
                <a:cs typeface="+mn-cs"/>
              </a:rPr>
              <a:t>SongSelect</a:t>
            </a: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 Terms of Use.  All rights reserved. www.ccli.com</a:t>
            </a:r>
          </a:p>
          <a:p>
            <a:pPr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CCLI Licence #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157</Words>
  <Application>Microsoft Office PowerPoint</Application>
  <PresentationFormat>Widescreen</PresentationFormat>
  <Paragraphs>30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Can We By Searching Find Out God</dc:title>
  <dc:creator>ITS</dc:creator>
  <cp:lastModifiedBy>Narelle Wheaton</cp:lastModifiedBy>
  <cp:revision>4</cp:revision>
  <dcterms:created xsi:type="dcterms:W3CDTF">2015-12-29T05:33:29Z</dcterms:created>
  <dcterms:modified xsi:type="dcterms:W3CDTF">2023-05-31T07:37:35Z</dcterms:modified>
</cp:coreProperties>
</file>